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7850-0B0F-4B9D-A7B2-5CE154C7F9AF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4898-BF27-4C7A-8608-8DF2B2BC4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4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7850-0B0F-4B9D-A7B2-5CE154C7F9AF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4898-BF27-4C7A-8608-8DF2B2BC4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4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7850-0B0F-4B9D-A7B2-5CE154C7F9AF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4898-BF27-4C7A-8608-8DF2B2BC4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1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7850-0B0F-4B9D-A7B2-5CE154C7F9AF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4898-BF27-4C7A-8608-8DF2B2BC4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9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7850-0B0F-4B9D-A7B2-5CE154C7F9AF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4898-BF27-4C7A-8608-8DF2B2BC4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7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7850-0B0F-4B9D-A7B2-5CE154C7F9AF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4898-BF27-4C7A-8608-8DF2B2BC4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03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7850-0B0F-4B9D-A7B2-5CE154C7F9AF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4898-BF27-4C7A-8608-8DF2B2BC4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29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7850-0B0F-4B9D-A7B2-5CE154C7F9AF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4898-BF27-4C7A-8608-8DF2B2BC4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5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7850-0B0F-4B9D-A7B2-5CE154C7F9AF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4898-BF27-4C7A-8608-8DF2B2BC4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42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7850-0B0F-4B9D-A7B2-5CE154C7F9AF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4898-BF27-4C7A-8608-8DF2B2BC4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9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C7850-0B0F-4B9D-A7B2-5CE154C7F9AF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4898-BF27-4C7A-8608-8DF2B2BC4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6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C7850-0B0F-4B9D-A7B2-5CE154C7F9AF}" type="datetimeFigureOut">
              <a:rPr lang="ru-RU" smtClean="0"/>
              <a:pPr/>
              <a:t>06.02.2025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C4898-BF27-4C7A-8608-8DF2B2BC4C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3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атьяна\Desktop\ШБ\1564139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22" y="0"/>
            <a:ext cx="7531571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88224" y="4005064"/>
            <a:ext cx="2515816" cy="100811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Педагог-психолог </a:t>
            </a:r>
            <a:br>
              <a:rPr lang="ru-RU" sz="2000" dirty="0" smtClean="0"/>
            </a:br>
            <a:r>
              <a:rPr lang="ru-RU" sz="2000" dirty="0" smtClean="0"/>
              <a:t>Фоменко Наталия</a:t>
            </a:r>
            <a:br>
              <a:rPr lang="ru-RU" sz="2000" dirty="0" smtClean="0"/>
            </a:br>
            <a:r>
              <a:rPr lang="ru-RU" sz="2000" dirty="0" smtClean="0"/>
              <a:t>Николаевна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 rot="10800000" flipV="1">
            <a:off x="863218" y="5157192"/>
            <a:ext cx="7772400" cy="1376443"/>
          </a:xfrm>
        </p:spPr>
        <p:txBody>
          <a:bodyPr>
            <a:noAutofit/>
          </a:bodyPr>
          <a:lstStyle/>
          <a:p>
            <a:pPr algn="ctr"/>
            <a:endParaRPr lang="ru-RU" sz="4800" dirty="0" smtClean="0">
              <a:solidFill>
                <a:srgbClr val="FF0000"/>
              </a:solidFill>
            </a:endParaRPr>
          </a:p>
          <a:p>
            <a:pPr algn="ctr"/>
            <a:endParaRPr lang="ru-RU" sz="4800" dirty="0" smtClean="0">
              <a:solidFill>
                <a:srgbClr val="FF0000"/>
              </a:solidFill>
            </a:endParaRPr>
          </a:p>
          <a:p>
            <a:pPr algn="ctr"/>
            <a:endParaRPr lang="ru-RU" sz="4800" dirty="0" smtClean="0">
              <a:solidFill>
                <a:srgbClr val="FF0000"/>
              </a:solidFill>
            </a:endParaRP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Секреты гипердинамичных детей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1.Где сидит </a:t>
            </a:r>
            <a:r>
              <a:rPr lang="ru-RU" sz="2400" b="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шило ?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777875" algn="l"/>
              </a:tabLst>
            </a:pPr>
            <a:endParaRPr lang="ru-RU" sz="11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777875" algn="l"/>
              </a:tabLst>
            </a:pPr>
            <a:r>
              <a:rPr lang="ru-RU" sz="28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Работа с телом</a:t>
            </a:r>
            <a:endParaRPr lang="ru-RU" sz="28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777875" algn="l"/>
              </a:tabLst>
            </a:pPr>
            <a:r>
              <a:rPr lang="ru-RU" sz="28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Работа с глазами</a:t>
            </a:r>
            <a:endParaRPr lang="ru-RU" sz="28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777875" algn="l"/>
              </a:tabLst>
            </a:pPr>
            <a:r>
              <a:rPr lang="ru-RU" sz="2800" dirty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Синхронизация </a:t>
            </a:r>
            <a:endParaRPr lang="ru-RU" sz="2800" dirty="0">
              <a:solidFill>
                <a:srgbClr val="00B05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 descr="C:\Users\Татьяна\Desktop\ШБ\depositphotos_18463703-stock-illustration-naughty-ba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565212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Как стоит ребёнок?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Уверенно на всей плоскости подошвы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Ходит переменным шагом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Встает на цыпочки и пятки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Прыгает переменно на правой и левой ноге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54006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99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26768" cy="6356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Как смотрит ребёнок?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984364"/>
            <a:ext cx="3826768" cy="514543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1.Взгля прямо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2.Взгляд сбоку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3.Взгляд снизу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4 Взгляд сверху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70C0"/>
                </a:solidFill>
              </a:rPr>
              <a:t>Рекомендации</a:t>
            </a:r>
            <a:r>
              <a:rPr lang="ru-RU" sz="28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1.Упражнение для глаз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Ежедневно 2-3-раза по 5 минут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7"/>
            <a:ext cx="4627623" cy="579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6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Синхронизация: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Антропометрическая симметрия (глаза следят за действиями руки)</a:t>
            </a:r>
          </a:p>
          <a:p>
            <a:pPr marL="0" indent="0">
              <a:buNone/>
            </a:pPr>
            <a:r>
              <a:rPr lang="ru-RU" dirty="0" smtClean="0"/>
              <a:t>2.Право-левополушарное взаимодействие (распределение внимания между односторонними и перекрёстными действиями рук и ног)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6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Телесно-мышечная активизация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90" y="1833037"/>
            <a:ext cx="5938019" cy="406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4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Активизация двигательного центра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Движения вперед,</a:t>
            </a:r>
          </a:p>
          <a:p>
            <a:r>
              <a:rPr lang="ru-RU" sz="2800" dirty="0" smtClean="0"/>
              <a:t>Движения назад,</a:t>
            </a:r>
          </a:p>
          <a:p>
            <a:r>
              <a:rPr lang="ru-RU" sz="2800" dirty="0" smtClean="0"/>
              <a:t>Движения вправо,</a:t>
            </a:r>
          </a:p>
          <a:p>
            <a:r>
              <a:rPr lang="ru-RU" sz="2800" dirty="0" smtClean="0"/>
              <a:t>Движения влево.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482453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6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Рекомендации воспитателям: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>
              <a:buNone/>
            </a:pPr>
            <a:r>
              <a:rPr lang="ru-RU" sz="2800" smtClean="0">
                <a:solidFill>
                  <a:schemeClr val="accent2">
                    <a:lumMod val="50000"/>
                  </a:schemeClr>
                </a:solidFill>
              </a:rPr>
              <a:t>1.Идентификация: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«Я взрослый человек и профессиональный педагог»;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2.Убеждение: «У меня хватит знаний и опыта, чтобы быть авторитетом для ребёнка»;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3.Умения: «Я могу подобрать необходимые пособия, методы и приемы по интересам ребенка»;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4.Действия:: «Я приготовила игры и задания для ребёнка»;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5. Среда: «Я готова быть для ребёнка нужным ему окружением».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3428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</TotalTime>
  <Words>176</Words>
  <Application>Microsoft Office PowerPoint</Application>
  <PresentationFormat>Экран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Тема Office</vt:lpstr>
      <vt:lpstr>Педагог-психолог  Фоменко Наталия Николаевна</vt:lpstr>
      <vt:lpstr>1.Где сидит шило ?</vt:lpstr>
      <vt:lpstr>Как стоит ребёнок?</vt:lpstr>
      <vt:lpstr>Как смотрит ребёнок?</vt:lpstr>
      <vt:lpstr>Синхронизация:</vt:lpstr>
      <vt:lpstr>Телесно-мышечная активизация</vt:lpstr>
      <vt:lpstr>Активизация двигательного центра</vt:lpstr>
      <vt:lpstr>Рекомендации воспитателям: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ПСИХОЛОГО-ПЕДАГОГИЧЕСКИЙ МОДУЛЬ ПО ПРОФИЛАКТИКЕ И КОРРЕКЦИИ ПРОБЛЕМ ДЕТСКОЙ ГИПЕРДИНАМИЧНОСТИ В УСЛОВИЯХ ДОШКОЛЬНОГО УЧРЕЖДЕНИЯ.</dc:title>
  <dc:creator>Татьяна</dc:creator>
  <cp:lastModifiedBy>user</cp:lastModifiedBy>
  <cp:revision>20</cp:revision>
  <dcterms:created xsi:type="dcterms:W3CDTF">2017-03-15T02:51:37Z</dcterms:created>
  <dcterms:modified xsi:type="dcterms:W3CDTF">2025-02-06T16:42:37Z</dcterms:modified>
</cp:coreProperties>
</file>